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660066"/>
    <a:srgbClr val="0099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EE28A-8D72-4199-97CD-7F5B40F297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85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DA965-47F4-4D7C-B179-E18F2F54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660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DD1D5-1FEF-4820-960E-6AC9ABAC95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57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D451C-FEFD-48CE-A39C-D57985F87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844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9CFE7-EDB1-4481-B835-61C1147D06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8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699DC-C2FB-4CCB-8E1E-3BDA0EE8B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489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5846A-FB57-4836-A867-7DA590B79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148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04B02-057E-4D30-91C4-655EA492C9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74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C66FE-35DB-432A-9339-580383091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842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62ED4-916C-4559-96AC-23AC75A7D9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363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185E7-8158-4F23-A06C-3A1EDD47DC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897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6F8B026-3532-48F0-AF2F-1E77863DB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5344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 llamo ___________	Clase 802</a:t>
            </a:r>
            <a:b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fecha es el </a:t>
            </a: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27</a:t>
            </a: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r>
              <a:rPr lang="en-US" sz="3600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febrero</a:t>
            </a: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del 2017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8991600" cy="57102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# 57: </a:t>
            </a:r>
            <a:r>
              <a:rPr lang="es-ES_tradnl" sz="2600" b="1" dirty="0" smtClean="0"/>
              <a:t>¿Quiénes son las Hermanas Mirabal?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sz="2600" i="1" dirty="0" smtClean="0">
                <a:solidFill>
                  <a:srgbClr val="CC0099"/>
                </a:solidFill>
              </a:rPr>
              <a:t>L.O: to </a:t>
            </a:r>
            <a:r>
              <a:rPr lang="es-ES_tradnl" sz="2600" i="1" dirty="0" err="1" smtClean="0">
                <a:solidFill>
                  <a:srgbClr val="CC0099"/>
                </a:solidFill>
              </a:rPr>
              <a:t>learn</a:t>
            </a:r>
            <a:r>
              <a:rPr lang="es-ES_tradnl" sz="2600" i="1" dirty="0" smtClean="0">
                <a:solidFill>
                  <a:srgbClr val="CC0099"/>
                </a:solidFill>
              </a:rPr>
              <a:t> </a:t>
            </a:r>
            <a:r>
              <a:rPr lang="es-ES_tradnl" sz="2600" i="1" dirty="0" err="1" smtClean="0">
                <a:solidFill>
                  <a:srgbClr val="CC0099"/>
                </a:solidFill>
              </a:rPr>
              <a:t>about</a:t>
            </a:r>
            <a:r>
              <a:rPr lang="es-ES_tradnl" sz="2600" i="1" dirty="0" smtClean="0">
                <a:solidFill>
                  <a:srgbClr val="CC0099"/>
                </a:solidFill>
              </a:rPr>
              <a:t> </a:t>
            </a:r>
            <a:r>
              <a:rPr lang="es-ES_tradnl" sz="2600" i="1" dirty="0" err="1" smtClean="0">
                <a:solidFill>
                  <a:srgbClr val="CC0099"/>
                </a:solidFill>
              </a:rPr>
              <a:t>the</a:t>
            </a:r>
            <a:r>
              <a:rPr lang="es-ES_tradnl" sz="2600" i="1" dirty="0" smtClean="0">
                <a:solidFill>
                  <a:srgbClr val="CC0099"/>
                </a:solidFill>
              </a:rPr>
              <a:t> Mirabal </a:t>
            </a:r>
            <a:r>
              <a:rPr lang="es-ES_tradnl" sz="2600" i="1" dirty="0" err="1" smtClean="0">
                <a:solidFill>
                  <a:srgbClr val="CC0099"/>
                </a:solidFill>
              </a:rPr>
              <a:t>Sisters</a:t>
            </a:r>
            <a:r>
              <a:rPr lang="es-ES_tradnl" sz="2600" i="1" dirty="0" smtClean="0">
                <a:solidFill>
                  <a:srgbClr val="CC0099"/>
                </a:solidFill>
              </a:rPr>
              <a:t>’ </a:t>
            </a:r>
            <a:r>
              <a:rPr lang="es-ES_tradnl" sz="2600" i="1" dirty="0" err="1" smtClean="0">
                <a:solidFill>
                  <a:srgbClr val="CC0099"/>
                </a:solidFill>
              </a:rPr>
              <a:t>legacy</a:t>
            </a:r>
            <a:endParaRPr lang="es-ES_tradnl" sz="2600" i="1" dirty="0" smtClean="0">
              <a:solidFill>
                <a:srgbClr val="CC0099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600" b="1" dirty="0" smtClean="0"/>
              <a:t>Complete the KWL chart. Only the KNOW &amp; WANT TO KNOW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600" b="1" dirty="0" smtClean="0"/>
              <a:t>HAND IN the </a:t>
            </a:r>
            <a:r>
              <a:rPr lang="en-US" sz="2600" b="1" u="sng" dirty="0"/>
              <a:t>In the Time of the Butterflies</a:t>
            </a:r>
            <a:r>
              <a:rPr lang="en-US" sz="2600" b="1" dirty="0"/>
              <a:t> </a:t>
            </a:r>
            <a:r>
              <a:rPr lang="en-US" sz="2600" b="1" dirty="0" smtClean="0"/>
              <a:t>Questionnaire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600" b="1" dirty="0"/>
              <a:t>Take active notes during the following </a:t>
            </a:r>
            <a:r>
              <a:rPr lang="en-US" sz="2600" b="1" dirty="0" smtClean="0"/>
              <a:t>video </a:t>
            </a:r>
            <a:endParaRPr lang="en-US" sz="2600" b="1" dirty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b="1" dirty="0" smtClean="0"/>
              <a:t>Las Hermanas </a:t>
            </a:r>
            <a:r>
              <a:rPr lang="en-US" sz="2200" b="1" dirty="0" err="1" smtClean="0"/>
              <a:t>Mirabal</a:t>
            </a:r>
            <a:endParaRPr lang="en-US" sz="2200" b="1" dirty="0" smtClean="0"/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600" b="1" i="1" dirty="0">
                <a:solidFill>
                  <a:schemeClr val="accent2"/>
                </a:solidFill>
              </a:rPr>
              <a:t>https://www.youtube.com/watch?v=LYDBjz-DZrw </a:t>
            </a:r>
            <a:endParaRPr lang="en-US" sz="2600" b="1" i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600" b="1" dirty="0" smtClean="0"/>
              <a:t>Begin </a:t>
            </a:r>
            <a:r>
              <a:rPr lang="es-ES_tradnl" sz="2600" b="1" dirty="0" err="1" smtClean="0"/>
              <a:t>working</a:t>
            </a:r>
            <a:r>
              <a:rPr lang="es-ES_tradnl" sz="2600" b="1" dirty="0" smtClean="0"/>
              <a:t> </a:t>
            </a:r>
            <a:r>
              <a:rPr lang="es-ES_tradnl" sz="2600" b="1" dirty="0" err="1" smtClean="0"/>
              <a:t>on</a:t>
            </a:r>
            <a:r>
              <a:rPr lang="es-ES_tradnl" sz="2600" b="1" dirty="0" smtClean="0"/>
              <a:t> </a:t>
            </a:r>
            <a:r>
              <a:rPr lang="es-ES_tradnl" sz="2600" b="1" dirty="0" err="1" smtClean="0"/>
              <a:t>your</a:t>
            </a:r>
            <a:r>
              <a:rPr lang="es-ES_tradnl" sz="2600" b="1" dirty="0" smtClean="0"/>
              <a:t> INDIVIDUAL PROJECT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</a:t>
            </a:r>
            <a:r>
              <a:rPr lang="en-US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# 57: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600" b="1" dirty="0" smtClean="0"/>
              <a:t>Complete the BUTTERFLY PROJECT </a:t>
            </a:r>
            <a:r>
              <a:rPr lang="en-US" sz="2600" b="1" smtClean="0"/>
              <a:t>BY </a:t>
            </a:r>
            <a:r>
              <a:rPr lang="en-US" sz="2600" b="1" smtClean="0"/>
              <a:t>FRIDAY</a:t>
            </a:r>
            <a:r>
              <a:rPr lang="en-US" sz="2600" b="1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4303</TotalTime>
  <Words>78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___________ Clase 802 La fecha es el 27 de febrero del 2017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 IM La fecha es el 31 de enero del 2012</dc:title>
  <dc:creator>Helen Zumaeta</dc:creator>
  <cp:lastModifiedBy>Helen Zumaeta</cp:lastModifiedBy>
  <cp:revision>30</cp:revision>
  <cp:lastPrinted>2014-02-10T22:11:48Z</cp:lastPrinted>
  <dcterms:created xsi:type="dcterms:W3CDTF">2012-01-30T21:11:52Z</dcterms:created>
  <dcterms:modified xsi:type="dcterms:W3CDTF">2017-02-27T18:38:22Z</dcterms:modified>
</cp:coreProperties>
</file>